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Average"/>
      <p:regular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verage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swald-bold.fntdata"/><Relationship Id="rId12" Type="http://schemas.openxmlformats.org/officeDocument/2006/relationships/slide" Target="slides/slide7.xml"/><Relationship Id="rId34" Type="http://schemas.openxmlformats.org/officeDocument/2006/relationships/font" Target="fonts/Oswa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fda2d101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fda2d101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fda2d101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fda2d101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4c8c9d397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4c8c9d39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4c8c9d397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4c8c9d397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4c8c9d397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4c8c9d397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4c8c9d397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4c8c9d397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4c8c9d397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4c8c9d397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4c8c9d39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4c8c9d39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4c8c9d397_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4c8c9d397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4c8c9d397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4c8c9d397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fda2d101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fda2d101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4c8c9d397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4c8c9d397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fda2d101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fda2d101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4c8c9d39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4c8c9d3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4c8c9d3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4c8c9d3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4c8c9d39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4c8c9d39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4c8c9d39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4c8c9d39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fda2d101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fda2d101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4c8c9d397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4c8c9d397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fda2d101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fda2d101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fda2d101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fda2d101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fda2d101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fda2d101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fda2d101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fda2d101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fda2d101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fda2d101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fda2d101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fda2d101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fda2d101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fda2d101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0" y="291325"/>
            <a:ext cx="7801500" cy="24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IST 722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Merger of Fudgemart &amp; Fudgeflix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004099"/>
            <a:ext cx="7801500" cy="2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4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Aditya Kini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Akshay Sigar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Nikita Dongare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Nisha Rangnani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Rahul Wable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Siddhant Bandiwadekar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9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Fudge Corporation Overview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00" y="663775"/>
            <a:ext cx="7986339" cy="447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458625" y="17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FudgeMart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75" y="842450"/>
            <a:ext cx="8081049" cy="41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50" y="152400"/>
            <a:ext cx="86733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25" y="152400"/>
            <a:ext cx="857534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25" y="152400"/>
            <a:ext cx="86541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" y="0"/>
            <a:ext cx="91393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5"/>
            <a:ext cx="9144001" cy="51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" y="0"/>
            <a:ext cx="91338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8"/>
            <a:ext cx="9144000" cy="5140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30"/>
            <a:ext cx="9144000" cy="5114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356200"/>
            <a:ext cx="8520600" cy="32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 Corporation Ltd.                                                                                    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Fudgemart - An online store similar to amazon and walmart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FudgeFlix – A movie rental service similar to netflix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need to merge for better processes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b="1" lang="en" sz="20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To ensure maximum profit and to satisfy customers needs.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8" y="0"/>
            <a:ext cx="91126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0"/>
            <a:ext cx="85206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 Analysis</a:t>
            </a:r>
            <a:endParaRPr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050" y="544500"/>
            <a:ext cx="7625976" cy="453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25" y="337750"/>
            <a:ext cx="3401397" cy="446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016" y="337750"/>
            <a:ext cx="3538933" cy="44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900" y="691575"/>
            <a:ext cx="7144101" cy="401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75" y="610500"/>
            <a:ext cx="2069425" cy="25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6"/>
          <p:cNvPicPr preferRelativeResize="0"/>
          <p:nvPr/>
        </p:nvPicPr>
        <p:blipFill rotWithShape="1">
          <a:blip r:embed="rId3">
            <a:alphaModFix/>
          </a:blip>
          <a:srcRect b="16663" l="2614" r="36576" t="22409"/>
          <a:stretch/>
        </p:blipFill>
        <p:spPr>
          <a:xfrm>
            <a:off x="637788" y="268876"/>
            <a:ext cx="7868424" cy="443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2150"/>
            <a:ext cx="2458125" cy="3110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650" y="503950"/>
            <a:ext cx="7109350" cy="40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214" name="Google Shape;214;p38"/>
          <p:cNvSpPr txBox="1"/>
          <p:nvPr>
            <p:ph idx="1" type="body"/>
          </p:nvPr>
        </p:nvSpPr>
        <p:spPr>
          <a:xfrm>
            <a:off x="311700" y="1292800"/>
            <a:ext cx="8568900" cy="25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Expand customer engagement across the United States particularly in the east coast by introducing new products.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the range of products and titles catering to the likes and dislikes of the target audience.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the supplies from top performing vendors and cut the supplies from worst performing vendors or make amendments to the contract.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2887000" y="1979975"/>
            <a:ext cx="5945100" cy="13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</a:t>
            </a:r>
            <a:endParaRPr sz="4800"/>
          </a:p>
        </p:txBody>
      </p:sp>
      <p:sp>
        <p:nvSpPr>
          <p:cNvPr id="220" name="Google Shape;220;p39"/>
          <p:cNvSpPr txBox="1"/>
          <p:nvPr>
            <p:ph idx="1" type="body"/>
          </p:nvPr>
        </p:nvSpPr>
        <p:spPr>
          <a:xfrm>
            <a:off x="3749775" y="2900075"/>
            <a:ext cx="14139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Business Case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Analyze the needs of data warehouse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Improve business processes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Streamline the workflow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Scalability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Process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Order </a:t>
            </a: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Fulfillment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Customer Satisfaction (ff_accounts, ff_account_titles, ff_titles,ff_title_genres,ff_genres,ff_directors,ff_zipcodes,ff_people)(fm_customers, fm_customer_product_reviews,fm_products, fm_department_lookup , fm_vendor )</a:t>
            </a:r>
            <a:endParaRPr b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Payroll Management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Sales Analysis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Title Rentals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Tools used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Main ETL tool used – Microsoft SSIS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Processes used - </a:t>
            </a:r>
            <a:r>
              <a:rPr b="1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extract, transform and load</a:t>
            </a:r>
            <a:endParaRPr b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Microsoft Power BI tool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Create </a:t>
            </a:r>
            <a:r>
              <a:rPr b="1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visualizations </a:t>
            </a:r>
            <a:endParaRPr b="1"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Dashboards</a:t>
            </a:r>
            <a:r>
              <a:rPr lang="en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executive decisions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6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 Schema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50" y="857552"/>
            <a:ext cx="7624099" cy="4006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954650" y="268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ETL Process Flow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17340" l="19418" r="52581" t="16399"/>
          <a:stretch/>
        </p:blipFill>
        <p:spPr>
          <a:xfrm>
            <a:off x="200925" y="1405200"/>
            <a:ext cx="2390925" cy="23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 rotWithShape="1">
          <a:blip r:embed="rId4">
            <a:alphaModFix/>
          </a:blip>
          <a:srcRect b="17664" l="6897" r="30394" t="10174"/>
          <a:stretch/>
        </p:blipFill>
        <p:spPr>
          <a:xfrm>
            <a:off x="2792775" y="326875"/>
            <a:ext cx="6097850" cy="27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5">
            <a:alphaModFix/>
          </a:blip>
          <a:srcRect b="52891" l="0" r="33603" t="8755"/>
          <a:stretch/>
        </p:blipFill>
        <p:spPr>
          <a:xfrm>
            <a:off x="2732225" y="3489975"/>
            <a:ext cx="6218949" cy="158309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200925" y="998100"/>
            <a:ext cx="21216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Source to DimDate</a:t>
            </a:r>
            <a:endParaRPr b="1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2755600" y="-53575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Source to Stage</a:t>
            </a:r>
            <a:r>
              <a:rPr b="1" lang="en">
                <a:latin typeface="Average"/>
                <a:ea typeface="Average"/>
                <a:cs typeface="Average"/>
                <a:sym typeface="Average"/>
              </a:rPr>
              <a:t> 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2755600" y="310460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Stage To Data Warehouse </a:t>
            </a:r>
            <a:endParaRPr b="1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61950" y="2866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Business Intelligence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